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  <p:sldMasterId id="2147483675" r:id="rId2"/>
    <p:sldMasterId id="2147483678" r:id="rId3"/>
  </p:sldMasterIdLst>
  <p:notesMasterIdLst>
    <p:notesMasterId r:id="rId9"/>
  </p:notesMasterIdLst>
  <p:sldIdLst>
    <p:sldId id="260" r:id="rId4"/>
    <p:sldId id="263" r:id="rId5"/>
    <p:sldId id="261" r:id="rId6"/>
    <p:sldId id="262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89"/>
  </p:normalViewPr>
  <p:slideViewPr>
    <p:cSldViewPr snapToGrid="0" snapToObjects="1">
      <p:cViewPr>
        <p:scale>
          <a:sx n="100" d="100"/>
          <a:sy n="100" d="100"/>
        </p:scale>
        <p:origin x="-516" y="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31631-B02E-A84F-A222-4737666AAD78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F1B11-E3FA-1C44-A8BC-F4FFDB94E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42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D7E42632-57EA-CC49-864A-82332DCC57AD}" type="slidenum">
              <a:rPr lang="en-US" sz="1200">
                <a:solidFill>
                  <a:prstClr val="black"/>
                </a:solidFill>
              </a:rPr>
              <a:pPr eaLnBrk="1" hangingPunct="1"/>
              <a:t>1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alibri" charset="0"/>
              </a:rPr>
              <a:t>Image retrieved from the Library of Congress at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www.loc.gov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/item/2008661777/</a:t>
            </a: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37A0B351-532C-7842-8D56-6A0C992D7CF3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alibri" charset="0"/>
              </a:rPr>
              <a:t>Image retrieved from the Library of Congress at https://</a:t>
            </a:r>
            <a:r>
              <a:rPr lang="en-US" dirty="0" err="1" smtClean="0">
                <a:latin typeface="Calibri" charset="0"/>
              </a:rPr>
              <a:t>www.loc.gov</a:t>
            </a:r>
            <a:r>
              <a:rPr lang="en-US" smtClean="0">
                <a:latin typeface="Calibri" charset="0"/>
              </a:rPr>
              <a:t>/item/cph26998/</a:t>
            </a:r>
            <a:endParaRPr lang="en-US" dirty="0">
              <a:latin typeface="Calibri" charset="0"/>
            </a:endParaRP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37A0B351-532C-7842-8D56-6A0C992D7CF3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53F41-EB95-0E4B-A401-E616F3AD4C6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4960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993775" y="4205288"/>
            <a:ext cx="6921500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904240" y="3436620"/>
            <a:ext cx="6502400" cy="768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904240" y="4255770"/>
            <a:ext cx="6502400" cy="539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16940" y="4814570"/>
            <a:ext cx="6502400" cy="7175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0223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65175" y="1308100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DAD0D72-563E-C546-8F38-C09D4850983F}" type="slidenum">
              <a:rPr lang="en-US" sz="1200" smtClean="0">
                <a:solidFill>
                  <a:srgbClr val="000000"/>
                </a:solidFill>
                <a:latin typeface="Lucida Sans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" y="554038"/>
            <a:ext cx="7658100" cy="5635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638302"/>
            <a:ext cx="6629400" cy="4013200"/>
          </a:xfrm>
          <a:prstGeom prst="rect">
            <a:avLst/>
          </a:prstGeom>
        </p:spPr>
        <p:txBody>
          <a:bodyPr/>
          <a:lstStyle>
            <a:lvl1pPr>
              <a:buClr>
                <a:srgbClr val="7C0423"/>
              </a:buClr>
              <a:defRPr sz="3200">
                <a:latin typeface="Helvetica"/>
                <a:cs typeface="Helvetica"/>
              </a:defRPr>
            </a:lvl1pPr>
            <a:lvl2pPr>
              <a:buClr>
                <a:srgbClr val="7C0423"/>
              </a:buClr>
              <a:defRPr>
                <a:latin typeface="Helvetica"/>
                <a:cs typeface="Helvetica"/>
              </a:defRPr>
            </a:lvl2pPr>
            <a:lvl3pPr>
              <a:buClr>
                <a:srgbClr val="7C0423"/>
              </a:buClr>
              <a:defRPr>
                <a:latin typeface="Helvetica"/>
                <a:cs typeface="Helvetica"/>
              </a:defRPr>
            </a:lvl3pPr>
            <a:lvl4pPr>
              <a:buClr>
                <a:srgbClr val="7C0423"/>
              </a:buClr>
              <a:defRPr>
                <a:latin typeface="Helvetica"/>
                <a:cs typeface="Helvetica"/>
              </a:defRPr>
            </a:lvl4pPr>
            <a:lvl5pPr>
              <a:buClr>
                <a:srgbClr val="7C0423"/>
              </a:buCl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262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8320A0F-624D-3D47-BB99-E43F1C94E905}" type="slidenum">
              <a:rPr lang="en-US" sz="1200" smtClean="0">
                <a:solidFill>
                  <a:srgbClr val="000000"/>
                </a:solidFill>
                <a:latin typeface="Lucida Sans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 smtClean="0">
              <a:solidFill>
                <a:srgbClr val="000000"/>
              </a:solidFill>
              <a:latin typeface="Times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65175" y="1846263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040" y="539285"/>
            <a:ext cx="7658100" cy="12620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253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24243" y="3475843"/>
            <a:ext cx="7061200" cy="7096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8547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Standard Slid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65175" y="1308100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7B51C0FA-AC45-DA4D-90D8-5CD973CDAFA1}" type="slidenum">
              <a:rPr lang="en-US" sz="1200" smtClean="0">
                <a:solidFill>
                  <a:srgbClr val="000000"/>
                </a:solidFill>
                <a:latin typeface="Lucida Sans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" y="554038"/>
            <a:ext cx="7658100" cy="5635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638302"/>
            <a:ext cx="6629400" cy="4013200"/>
          </a:xfrm>
          <a:prstGeom prst="rect">
            <a:avLst/>
          </a:prstGeom>
        </p:spPr>
        <p:txBody>
          <a:bodyPr/>
          <a:lstStyle>
            <a:lvl1pPr>
              <a:buClr>
                <a:srgbClr val="7C0423"/>
              </a:buClr>
              <a:defRPr sz="3200">
                <a:latin typeface="Helvetica"/>
                <a:cs typeface="Helvetica"/>
              </a:defRPr>
            </a:lvl1pPr>
            <a:lvl2pPr>
              <a:buClr>
                <a:srgbClr val="7C0423"/>
              </a:buClr>
              <a:defRPr>
                <a:latin typeface="Helvetica"/>
                <a:cs typeface="Helvetica"/>
              </a:defRPr>
            </a:lvl2pPr>
            <a:lvl3pPr>
              <a:buClr>
                <a:srgbClr val="7C0423"/>
              </a:buClr>
              <a:defRPr>
                <a:latin typeface="Helvetica"/>
                <a:cs typeface="Helvetica"/>
              </a:defRPr>
            </a:lvl3pPr>
            <a:lvl4pPr>
              <a:buClr>
                <a:srgbClr val="7C0423"/>
              </a:buClr>
              <a:defRPr>
                <a:latin typeface="Helvetica"/>
                <a:cs typeface="Helvetica"/>
              </a:defRPr>
            </a:lvl4pPr>
            <a:lvl5pPr>
              <a:buClr>
                <a:srgbClr val="7C0423"/>
              </a:buCl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606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LH_Title_v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01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RLH_Standard_v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0652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9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RLH_Transition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84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904875" y="3391647"/>
            <a:ext cx="6502400" cy="11978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Helvetica" charset="0"/>
              </a:rPr>
              <a:t>The Boston Massacre </a:t>
            </a:r>
            <a:endParaRPr lang="en-US" dirty="0">
              <a:latin typeface="Helvetica" charset="0"/>
              <a:ea typeface="ＭＳ Ｐゴシック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3890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Placeholder 3"/>
          <p:cNvSpPr>
            <a:spLocks noGrp="1"/>
          </p:cNvSpPr>
          <p:nvPr>
            <p:ph type="body" sz="quarter" idx="10"/>
          </p:nvPr>
        </p:nvSpPr>
        <p:spPr bwMode="auto">
          <a:xfrm>
            <a:off x="728663" y="1465263"/>
            <a:ext cx="7772400" cy="3983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400" dirty="0">
                <a:latin typeface="Helvetica" charset="0"/>
                <a:cs typeface="Helvetica" charset="0"/>
              </a:rPr>
              <a:t>Central Historical Question</a:t>
            </a:r>
          </a:p>
          <a:p>
            <a:r>
              <a:rPr lang="en-US" b="0" i="1" dirty="0" smtClean="0">
                <a:latin typeface="Helvetica" charset="0"/>
                <a:cs typeface="Helvetica" charset="0"/>
              </a:rPr>
              <a:t>What happened in Boston </a:t>
            </a:r>
          </a:p>
          <a:p>
            <a:r>
              <a:rPr lang="en-US" b="0" i="1" dirty="0" smtClean="0">
                <a:latin typeface="Helvetica" charset="0"/>
                <a:cs typeface="Helvetica" charset="0"/>
              </a:rPr>
              <a:t>on March 5, 1770? </a:t>
            </a:r>
            <a:endParaRPr lang="en-US" b="0" i="1" dirty="0">
              <a:latin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5975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Box 7"/>
          <p:cNvSpPr txBox="1">
            <a:spLocks noChangeArrowheads="1"/>
          </p:cNvSpPr>
          <p:nvPr/>
        </p:nvSpPr>
        <p:spPr bwMode="auto">
          <a:xfrm>
            <a:off x="677863" y="490538"/>
            <a:ext cx="73993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prstClr val="black"/>
                </a:solidFill>
                <a:latin typeface="Helvetica" charset="0"/>
              </a:rPr>
              <a:t>Image 1</a:t>
            </a:r>
          </a:p>
        </p:txBody>
      </p:sp>
      <p:pic>
        <p:nvPicPr>
          <p:cNvPr id="2" name="Picture 1" descr="01657r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4" t="4054" r="2582" b="23368"/>
          <a:stretch/>
        </p:blipFill>
        <p:spPr>
          <a:xfrm>
            <a:off x="1440265" y="1355673"/>
            <a:ext cx="5874531" cy="5268921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121960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Box 7"/>
          <p:cNvSpPr txBox="1">
            <a:spLocks noChangeArrowheads="1"/>
          </p:cNvSpPr>
          <p:nvPr/>
        </p:nvSpPr>
        <p:spPr bwMode="auto">
          <a:xfrm>
            <a:off x="677863" y="490538"/>
            <a:ext cx="73993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prstClr val="black"/>
                </a:solidFill>
                <a:latin typeface="Helvetica" charset="0"/>
              </a:rPr>
              <a:t>Image 2</a:t>
            </a:r>
          </a:p>
        </p:txBody>
      </p:sp>
      <p:pic>
        <p:nvPicPr>
          <p:cNvPr id="5" name="Picture 4" descr="nellf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1389293"/>
            <a:ext cx="7654084" cy="5166167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98674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ellfp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" r="4161"/>
          <a:stretch/>
        </p:blipFill>
        <p:spPr>
          <a:xfrm>
            <a:off x="4473007" y="1399424"/>
            <a:ext cx="4427298" cy="332201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4473007" y="4886536"/>
            <a:ext cx="37352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William Nell, 1855</a:t>
            </a:r>
          </a:p>
          <a:p>
            <a:r>
              <a:rPr lang="en-US" sz="2200" i="1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The Colored Patriots of the American Revolution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400" y="4886536"/>
            <a:ext cx="394546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latin typeface="Helvetica" charset="0"/>
                <a:ea typeface="Helvetica" charset="0"/>
                <a:cs typeface="Helvetica" charset="0"/>
              </a:rPr>
              <a:t>Paul Revere, </a:t>
            </a:r>
            <a:r>
              <a:rPr lang="en-US" sz="2200" dirty="0" smtClean="0">
                <a:latin typeface="Helvetica" charset="0"/>
                <a:ea typeface="Helvetica" charset="0"/>
                <a:cs typeface="Helvetica" charset="0"/>
              </a:rPr>
              <a:t>March 28, 1770</a:t>
            </a:r>
          </a:p>
          <a:p>
            <a:pPr algn="r"/>
            <a:r>
              <a:rPr lang="en-US" sz="2200" i="1" dirty="0" smtClean="0">
                <a:latin typeface="Helvetica" charset="0"/>
                <a:ea typeface="Helvetica" charset="0"/>
                <a:cs typeface="Helvetica" charset="0"/>
              </a:rPr>
              <a:t>The Bloody Massacre</a:t>
            </a:r>
          </a:p>
          <a:p>
            <a:pPr algn="r"/>
            <a:r>
              <a:rPr lang="en-US" sz="2200" i="1" dirty="0" smtClean="0">
                <a:latin typeface="Helvetica" charset="0"/>
                <a:ea typeface="Helvetica" charset="0"/>
                <a:cs typeface="Helvetica" charset="0"/>
              </a:rPr>
              <a:t>Perpetrated in King Street on March 5</a:t>
            </a:r>
            <a:r>
              <a:rPr lang="en-US" sz="2200" i="1" baseline="30000" dirty="0" smtClean="0">
                <a:latin typeface="Helvetica" charset="0"/>
                <a:ea typeface="Helvetica" charset="0"/>
                <a:cs typeface="Helvetica" charset="0"/>
              </a:rPr>
              <a:t>th</a:t>
            </a:r>
            <a:r>
              <a:rPr lang="en-US" sz="2200" i="1" dirty="0" smtClean="0">
                <a:latin typeface="Helvetica" charset="0"/>
                <a:ea typeface="Helvetica" charset="0"/>
                <a:cs typeface="Helvetica" charset="0"/>
              </a:rPr>
              <a:t> 1770 by a party of the 29</a:t>
            </a:r>
            <a:r>
              <a:rPr lang="en-US" sz="2200" i="1" baseline="30000" dirty="0" smtClean="0">
                <a:latin typeface="Helvetica" charset="0"/>
                <a:ea typeface="Helvetica" charset="0"/>
                <a:cs typeface="Helvetica" charset="0"/>
              </a:rPr>
              <a:t>th</a:t>
            </a:r>
            <a:r>
              <a:rPr lang="en-US" sz="2200" i="1" dirty="0" smtClean="0">
                <a:latin typeface="Helvetica" charset="0"/>
                <a:ea typeface="Helvetica" charset="0"/>
                <a:cs typeface="Helvetica" charset="0"/>
              </a:rPr>
              <a:t> Regiment</a:t>
            </a:r>
            <a:endParaRPr lang="en-US" sz="2200" i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1 &amp; Image 2</a:t>
            </a:r>
            <a:endParaRPr lang="en-US" dirty="0"/>
          </a:p>
        </p:txBody>
      </p:sp>
      <p:pic>
        <p:nvPicPr>
          <p:cNvPr id="5" name="Picture 4" descr="01657r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" t="2383" r="2754" b="22611"/>
          <a:stretch/>
        </p:blipFill>
        <p:spPr>
          <a:xfrm>
            <a:off x="414552" y="1399424"/>
            <a:ext cx="3745823" cy="34871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5058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2_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5_Basic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Transition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89</Words>
  <Application>Microsoft Office PowerPoint</Application>
  <PresentationFormat>On-screen Show (4:3)</PresentationFormat>
  <Paragraphs>18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2_Title Slide</vt:lpstr>
      <vt:lpstr>5_Basic Slide</vt:lpstr>
      <vt:lpstr>3_Transition Slide</vt:lpstr>
      <vt:lpstr>PowerPoint Presentation</vt:lpstr>
      <vt:lpstr>PowerPoint Presentation</vt:lpstr>
      <vt:lpstr>PowerPoint Presentation</vt:lpstr>
      <vt:lpstr>PowerPoint Presentation</vt:lpstr>
      <vt:lpstr>Image 1 &amp; Image 2</vt:lpstr>
    </vt:vector>
  </TitlesOfParts>
  <Company>Stanford History Education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  Breakstone</dc:creator>
  <cp:lastModifiedBy>DDiCostanzo</cp:lastModifiedBy>
  <cp:revision>16</cp:revision>
  <dcterms:created xsi:type="dcterms:W3CDTF">2016-10-23T23:50:51Z</dcterms:created>
  <dcterms:modified xsi:type="dcterms:W3CDTF">2019-09-27T16:14:53Z</dcterms:modified>
</cp:coreProperties>
</file>